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8"/>
  </p:notesMasterIdLst>
  <p:sldIdLst>
    <p:sldId id="261" r:id="rId2"/>
    <p:sldId id="279" r:id="rId3"/>
    <p:sldId id="289" r:id="rId4"/>
    <p:sldId id="290" r:id="rId5"/>
    <p:sldId id="291" r:id="rId6"/>
    <p:sldId id="259" r:id="rId7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FE2F3"/>
    <a:srgbClr val="C31823"/>
    <a:srgbClr val="C9151E"/>
    <a:srgbClr val="E9CBBC"/>
    <a:srgbClr val="E0A487"/>
    <a:srgbClr val="D97C5B"/>
    <a:srgbClr val="CC141E"/>
    <a:srgbClr val="D05035"/>
    <a:srgbClr val="C81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2" autoAdjust="0"/>
    <p:restoredTop sz="94785" autoAdjust="0"/>
  </p:normalViewPr>
  <p:slideViewPr>
    <p:cSldViewPr snapToGrid="0">
      <p:cViewPr varScale="1">
        <p:scale>
          <a:sx n="64" d="100"/>
          <a:sy n="64" d="100"/>
        </p:scale>
        <p:origin x="67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161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达 黄" userId="821327b5c6fad315" providerId="LiveId" clId="{211C333D-CF22-4C12-B889-3719468D80DC}"/>
    <pc:docChg chg="delSld">
      <pc:chgData name="达 黄" userId="821327b5c6fad315" providerId="LiveId" clId="{211C333D-CF22-4C12-B889-3719468D80DC}" dt="2023-09-19T06:42:39.745" v="1" actId="2696"/>
      <pc:docMkLst>
        <pc:docMk/>
      </pc:docMkLst>
      <pc:sldChg chg="del">
        <pc:chgData name="达 黄" userId="821327b5c6fad315" providerId="LiveId" clId="{211C333D-CF22-4C12-B889-3719468D80DC}" dt="2023-09-19T06:40:23.604" v="0" actId="2696"/>
        <pc:sldMkLst>
          <pc:docMk/>
          <pc:sldMk cId="0" sldId="260"/>
        </pc:sldMkLst>
      </pc:sldChg>
      <pc:sldChg chg="del">
        <pc:chgData name="达 黄" userId="821327b5c6fad315" providerId="LiveId" clId="{211C333D-CF22-4C12-B889-3719468D80DC}" dt="2023-09-19T06:42:39.745" v="1" actId="2696"/>
        <pc:sldMkLst>
          <pc:docMk/>
          <pc:sldMk cId="0" sldId="293"/>
        </pc:sldMkLst>
      </pc:sldChg>
      <pc:sldChg chg="del">
        <pc:chgData name="达 黄" userId="821327b5c6fad315" providerId="LiveId" clId="{211C333D-CF22-4C12-B889-3719468D80DC}" dt="2023-09-19T06:40:23.604" v="0" actId="2696"/>
        <pc:sldMkLst>
          <pc:docMk/>
          <pc:sldMk cId="0" sldId="295"/>
        </pc:sldMkLst>
      </pc:sldChg>
      <pc:sldChg chg="del">
        <pc:chgData name="达 黄" userId="821327b5c6fad315" providerId="LiveId" clId="{211C333D-CF22-4C12-B889-3719468D80DC}" dt="2023-09-19T06:42:39.745" v="1" actId="2696"/>
        <pc:sldMkLst>
          <pc:docMk/>
          <pc:sldMk cId="0" sldId="296"/>
        </pc:sldMkLst>
      </pc:sldChg>
      <pc:sldChg chg="del">
        <pc:chgData name="达 黄" userId="821327b5c6fad315" providerId="LiveId" clId="{211C333D-CF22-4C12-B889-3719468D80DC}" dt="2023-09-19T06:42:39.745" v="1" actId="2696"/>
        <pc:sldMkLst>
          <pc:docMk/>
          <pc:sldMk cId="0" sldId="299"/>
        </pc:sldMkLst>
      </pc:sldChg>
      <pc:sldChg chg="del">
        <pc:chgData name="达 黄" userId="821327b5c6fad315" providerId="LiveId" clId="{211C333D-CF22-4C12-B889-3719468D80DC}" dt="2023-09-19T06:42:39.745" v="1" actId="2696"/>
        <pc:sldMkLst>
          <pc:docMk/>
          <pc:sldMk cId="0" sldId="309"/>
        </pc:sldMkLst>
      </pc:sldChg>
      <pc:sldChg chg="del">
        <pc:chgData name="达 黄" userId="821327b5c6fad315" providerId="LiveId" clId="{211C333D-CF22-4C12-B889-3719468D80DC}" dt="2023-09-19T06:42:39.745" v="1" actId="2696"/>
        <pc:sldMkLst>
          <pc:docMk/>
          <pc:sldMk cId="0" sldId="310"/>
        </pc:sldMkLst>
      </pc:sldChg>
      <pc:sldChg chg="del">
        <pc:chgData name="达 黄" userId="821327b5c6fad315" providerId="LiveId" clId="{211C333D-CF22-4C12-B889-3719468D80DC}" dt="2023-09-19T06:42:39.745" v="1" actId="2696"/>
        <pc:sldMkLst>
          <pc:docMk/>
          <pc:sldMk cId="0" sldId="311"/>
        </pc:sldMkLst>
      </pc:sldChg>
      <pc:sldChg chg="del">
        <pc:chgData name="达 黄" userId="821327b5c6fad315" providerId="LiveId" clId="{211C333D-CF22-4C12-B889-3719468D80DC}" dt="2023-09-19T06:42:39.745" v="1" actId="2696"/>
        <pc:sldMkLst>
          <pc:docMk/>
          <pc:sldMk cId="0" sldId="312"/>
        </pc:sldMkLst>
      </pc:sldChg>
      <pc:sldChg chg="del">
        <pc:chgData name="达 黄" userId="821327b5c6fad315" providerId="LiveId" clId="{211C333D-CF22-4C12-B889-3719468D80DC}" dt="2023-09-19T06:42:39.745" v="1" actId="2696"/>
        <pc:sldMkLst>
          <pc:docMk/>
          <pc:sldMk cId="0" sldId="31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FE78F-58BC-423A-A341-D0065C580108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B1CD8-9F96-4F1D-A5B8-2D9E0ECCEB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此页可以删除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1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070056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28650" y="5034521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8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/>
              <a:t>单击以编辑母版副标题样式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8250027" y="313202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2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t>‹#›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8250027" y="313202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2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t>‹#›</a:t>
            </a:fld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1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4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69125" y="5245248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单击以编辑母版副标题样式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5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单击此处添加日期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546"/>
            <a:ext cx="9144000" cy="2796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1" y="4211593"/>
            <a:ext cx="3021843" cy="79994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28650" y="1552217"/>
            <a:ext cx="78867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9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灯片编号占位符 5"/>
          <p:cNvSpPr txBox="1"/>
          <p:nvPr/>
        </p:nvSpPr>
        <p:spPr>
          <a:xfrm>
            <a:off x="8697601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z="1200" smtClean="0"/>
              <a:t>‹#›</a:t>
            </a:fld>
            <a:endParaRPr lang="zh-CN" altLang="en-US" sz="1200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  <p:sp>
        <p:nvSpPr>
          <p:cNvPr id="16" name="文本框 15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/>
          <p:nvPr userDrawn="1"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4" y="6100773"/>
            <a:ext cx="1958547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accent1"/>
                </a:solidFill>
                <a:effectLst>
                  <a:glow rad="25400">
                    <a:srgbClr val="BFE2F3"/>
                  </a:glo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3" y="6100771"/>
            <a:ext cx="1958547" cy="5184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/>
          <p:nvPr/>
        </p:nvSpPr>
        <p:spPr>
          <a:xfrm>
            <a:off x="8696566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z="1200" smtClean="0"/>
              <a:t>‹#›</a:t>
            </a:fld>
            <a:endParaRPr lang="zh-CN" altLang="en-US" sz="1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/>
          <p:nvPr userDrawn="1"/>
        </p:nvSpPr>
        <p:spPr>
          <a:xfrm>
            <a:off x="8696565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1" y="313202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</a:rPr>
              <a:t>单击此处编辑母版标题样式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9" y="807632"/>
            <a:ext cx="8340421" cy="586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9" name="标题 1"/>
          <p:cNvSpPr txBox="1"/>
          <p:nvPr userDrawn="1"/>
        </p:nvSpPr>
        <p:spPr>
          <a:xfrm>
            <a:off x="323850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单击此处编辑母版标题样式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sc.sjtu.edu.cn/f/8fec216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sc.sjtu.edu.cn/tag/23/app/8fec216d/list/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28650" y="4135011"/>
            <a:ext cx="8440922" cy="89951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“三好学生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”“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优秀学生干部”</a:t>
            </a:r>
            <a:b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一门式线上平台使用说明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628650" y="5332232"/>
            <a:ext cx="7886700" cy="604299"/>
          </a:xfrm>
        </p:spPr>
        <p:txBody>
          <a:bodyPr/>
          <a:lstStyle/>
          <a:p>
            <a:r>
              <a:rPr lang="zh-CN" altLang="en-US" sz="2000" dirty="0"/>
              <a:t>校团委组织部   学生服务中心</a:t>
            </a:r>
            <a:endParaRPr lang="en-US" altLang="zh-CN" sz="2000" dirty="0"/>
          </a:p>
          <a:p>
            <a:r>
              <a:rPr lang="en-US" altLang="zh-CN" sz="2000" dirty="0"/>
              <a:t>2023</a:t>
            </a:r>
            <a:r>
              <a:rPr lang="zh-CN" altLang="en-US" sz="2000" dirty="0"/>
              <a:t>年</a:t>
            </a:r>
            <a:r>
              <a:rPr lang="en-US" altLang="zh-CN" sz="2000" dirty="0"/>
              <a:t>9</a:t>
            </a:r>
            <a:r>
              <a:rPr lang="zh-CN" altLang="en-US" sz="2000" dirty="0"/>
              <a:t>月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4" y="1698109"/>
            <a:ext cx="6173395" cy="241392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800" b="1" dirty="0">
                <a:solidFill>
                  <a:srgbClr val="FF0000"/>
                </a:solidFill>
              </a:rPr>
              <a:t>进入表单（点击链接）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altLang="zh-CN" sz="1600" b="1" dirty="0">
                <a:hlinkClick r:id="rId2"/>
              </a:rPr>
              <a:t>https://ssc.sjtu.edu.cn/f/8fec216d</a:t>
            </a:r>
            <a:r>
              <a:rPr lang="zh-CN" altLang="en-US" sz="1600" b="1" dirty="0"/>
              <a:t>（一门式服务平台）</a:t>
            </a:r>
            <a:endParaRPr lang="en-US" altLang="zh-CN" sz="1600" b="1" dirty="0"/>
          </a:p>
          <a:p>
            <a:pPr marL="457200" indent="0">
              <a:lnSpc>
                <a:spcPct val="150000"/>
              </a:lnSpc>
              <a:buNone/>
            </a:pPr>
            <a:r>
              <a:rPr lang="zh-CN" altLang="en-US" sz="1600" b="1" dirty="0"/>
              <a:t>本次评优提供</a:t>
            </a:r>
            <a:r>
              <a:rPr lang="zh-CN" altLang="en-US" sz="1600" b="1" dirty="0">
                <a:solidFill>
                  <a:srgbClr val="FF0000"/>
                </a:solidFill>
              </a:rPr>
              <a:t>三好学生、优秀学生干部</a:t>
            </a:r>
            <a:r>
              <a:rPr lang="zh-CN" altLang="en-US" sz="1600" b="1" dirty="0"/>
              <a:t>评选的线上审批通道</a:t>
            </a:r>
            <a:endParaRPr lang="zh-CN" altLang="en-US" sz="1600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 startAt="2"/>
            </a:pPr>
            <a:r>
              <a:rPr lang="zh-CN" altLang="en-US" sz="1800" b="1" dirty="0">
                <a:solidFill>
                  <a:srgbClr val="FF0000"/>
                </a:solidFill>
              </a:rPr>
              <a:t>使用交大</a:t>
            </a:r>
            <a:r>
              <a:rPr lang="en-US" altLang="zh-CN" sz="1800" b="1" dirty="0" err="1">
                <a:solidFill>
                  <a:srgbClr val="FF0000"/>
                </a:solidFill>
              </a:rPr>
              <a:t>jAccount</a:t>
            </a:r>
            <a:r>
              <a:rPr lang="zh-CN" altLang="en-US" sz="1800" b="1" dirty="0">
                <a:solidFill>
                  <a:srgbClr val="FF0000"/>
                </a:solidFill>
              </a:rPr>
              <a:t>账号登陆，进行表单填写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18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800" b="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拟</a:t>
            </a:r>
            <a:r>
              <a:rPr lang="zh-CN" altLang="en-US"/>
              <a:t>推荐</a:t>
            </a:r>
            <a:r>
              <a:rPr lang="zh-CN" altLang="en-US" dirty="0"/>
              <a:t>人填写表单</a:t>
            </a:r>
          </a:p>
        </p:txBody>
      </p:sp>
      <p:sp>
        <p:nvSpPr>
          <p:cNvPr id="5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/>
          <p:cNvSpPr>
            <a:spLocks noChangeAspect="1" noChangeArrowheads="1"/>
          </p:cNvSpPr>
          <p:nvPr/>
        </p:nvSpPr>
        <p:spPr bwMode="auto">
          <a:xfrm>
            <a:off x="4419599" y="1256071"/>
            <a:ext cx="2325329" cy="23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40593"/>
            <a:ext cx="5761117" cy="4921498"/>
          </a:xfrm>
        </p:spPr>
        <p:txBody>
          <a:bodyPr/>
          <a:lstStyle/>
          <a:p>
            <a:pPr marL="457200" lvl="0" indent="-457200">
              <a:lnSpc>
                <a:spcPct val="150000"/>
              </a:lnSpc>
              <a:buClr>
                <a:srgbClr val="C8161E"/>
              </a:buClr>
              <a:buFont typeface="+mj-ea"/>
              <a:buAutoNum type="circleNumDbPlain" startAt="3"/>
            </a:pPr>
            <a:endParaRPr lang="en-US" altLang="zh-CN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拟推荐人填写表单</a:t>
            </a:r>
          </a:p>
        </p:txBody>
      </p:sp>
      <p:sp>
        <p:nvSpPr>
          <p:cNvPr id="5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/>
          <p:cNvSpPr>
            <a:spLocks noChangeAspect="1" noChangeArrowheads="1"/>
          </p:cNvSpPr>
          <p:nvPr/>
        </p:nvSpPr>
        <p:spPr bwMode="auto">
          <a:xfrm>
            <a:off x="4419599" y="1256071"/>
            <a:ext cx="2325329" cy="23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内容占位符 3"/>
          <p:cNvSpPr txBox="1"/>
          <p:nvPr/>
        </p:nvSpPr>
        <p:spPr>
          <a:xfrm>
            <a:off x="635" y="1494155"/>
            <a:ext cx="9143365" cy="1880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ea"/>
              <a:buAutoNum type="circleNumDbPlain" startAt="3"/>
            </a:pPr>
            <a:r>
              <a:rPr lang="zh-CN" altLang="en-US" sz="1800" b="1" dirty="0">
                <a:solidFill>
                  <a:srgbClr val="FF0000"/>
                </a:solidFill>
              </a:rPr>
              <a:t>流程选择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en-US" sz="1600" b="1" dirty="0"/>
              <a:t>首先选择推荐来源，在弹出的下拉选择中选择对应类别的具体推荐来源。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由</a:t>
            </a:r>
            <a:r>
              <a:rPr lang="zh-CN" altLang="en-US" sz="1600" b="1" dirty="0">
                <a:solidFill>
                  <a:srgbClr val="FF0000"/>
                </a:solidFill>
              </a:rPr>
              <a:t>学院</a:t>
            </a:r>
            <a:r>
              <a:rPr lang="zh-CN" altLang="en-US" sz="1600" b="1" dirty="0"/>
              <a:t>推荐（含院系学生组织），选择来源为院系推荐，在弹出的下拉选择中选择相应学院。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en-US" altLang="zh-CN" sz="1600" b="1" dirty="0"/>
              <a:t>由</a:t>
            </a:r>
            <a:r>
              <a:rPr lang="en-US" altLang="zh-CN" sz="1600" b="1" dirty="0">
                <a:solidFill>
                  <a:srgbClr val="FF0000"/>
                </a:solidFill>
              </a:rPr>
              <a:t>校级机关</a:t>
            </a:r>
            <a:r>
              <a:rPr lang="zh-CN" altLang="en-US" sz="1600" b="1" dirty="0">
                <a:solidFill>
                  <a:srgbClr val="FF0000"/>
                </a:solidFill>
              </a:rPr>
              <a:t>或学生</a:t>
            </a:r>
            <a:r>
              <a:rPr lang="en-US" altLang="zh-CN" sz="1600" b="1" dirty="0">
                <a:solidFill>
                  <a:srgbClr val="FF0000"/>
                </a:solidFill>
              </a:rPr>
              <a:t>组织</a:t>
            </a:r>
            <a:r>
              <a:rPr lang="zh-CN" altLang="en-US" sz="1600" b="1" dirty="0"/>
              <a:t>推荐，选择相应来源，在弹出的下拉列表中选择组织、机构名称。</a:t>
            </a:r>
            <a:endParaRPr lang="en-US" altLang="zh-CN" sz="1600" b="1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3636B0C-6021-4F13-A25F-E3B68114AA04}"/>
              </a:ext>
            </a:extLst>
          </p:cNvPr>
          <p:cNvGrpSpPr/>
          <p:nvPr/>
        </p:nvGrpSpPr>
        <p:grpSpPr>
          <a:xfrm>
            <a:off x="1881265" y="3316675"/>
            <a:ext cx="4702220" cy="3457389"/>
            <a:chOff x="1881265" y="3316675"/>
            <a:chExt cx="4702220" cy="3457389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8C1FF13-7732-4DEF-81EE-5A4E11914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1265" y="3316675"/>
              <a:ext cx="4702220" cy="3457389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927225" y="4594225"/>
              <a:ext cx="1343025" cy="2476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927225" y="5315585"/>
              <a:ext cx="1470660" cy="13227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5761117" cy="4921498"/>
          </a:xfrm>
        </p:spPr>
        <p:txBody>
          <a:bodyPr/>
          <a:lstStyle/>
          <a:p>
            <a:pPr marL="457200" lvl="0" indent="-457200">
              <a:lnSpc>
                <a:spcPct val="150000"/>
              </a:lnSpc>
              <a:buClr>
                <a:srgbClr val="C8161E"/>
              </a:buClr>
              <a:buFont typeface="+mj-ea"/>
              <a:buAutoNum type="circleNumDbPlain" startAt="3"/>
            </a:pPr>
            <a:endParaRPr lang="en-US" altLang="zh-CN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拟推荐人填写表单</a:t>
            </a:r>
          </a:p>
        </p:txBody>
      </p:sp>
      <p:sp>
        <p:nvSpPr>
          <p:cNvPr id="5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/>
          <p:cNvSpPr>
            <a:spLocks noChangeAspect="1" noChangeArrowheads="1"/>
          </p:cNvSpPr>
          <p:nvPr/>
        </p:nvSpPr>
        <p:spPr bwMode="auto">
          <a:xfrm>
            <a:off x="4419599" y="1256071"/>
            <a:ext cx="2325329" cy="23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内容占位符 3"/>
          <p:cNvSpPr txBox="1"/>
          <p:nvPr/>
        </p:nvSpPr>
        <p:spPr>
          <a:xfrm>
            <a:off x="204789" y="1685678"/>
            <a:ext cx="3858519" cy="41980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ea"/>
              <a:buAutoNum type="circleNumDbPlain" startAt="4"/>
            </a:pPr>
            <a:r>
              <a:rPr lang="zh-CN" altLang="en-US" sz="1800" b="1" dirty="0">
                <a:solidFill>
                  <a:srgbClr val="FF0000"/>
                </a:solidFill>
              </a:rPr>
              <a:t>填写、提交表单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本表须按要求如实填写，如发现虚假，无论评选活动进行到何阶段，即取消评选资格，并交由院系处理。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右上角带有“*”的问题为必填项。（如有留空提交会提示表单存在不合法字段）。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可点击“暂存”，保持已填写信息。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点击“提交”，完成申请（每人仅可提交一次，请勿重复操作）。</a:t>
            </a:r>
            <a:endParaRPr lang="en-US" altLang="zh-CN" sz="1600" b="1" dirty="0"/>
          </a:p>
          <a:p>
            <a:pPr marL="0" indent="0">
              <a:lnSpc>
                <a:spcPct val="150000"/>
              </a:lnSpc>
              <a:buFont typeface="Calibri" panose="020F0502020204030204" pitchFamily="34" charset="0"/>
              <a:buNone/>
            </a:pPr>
            <a:endParaRPr lang="en-US" altLang="zh-CN" sz="18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8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8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8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308" y="1830254"/>
            <a:ext cx="4951508" cy="41345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拟推荐人填写表单</a:t>
            </a:r>
          </a:p>
        </p:txBody>
      </p:sp>
      <p:sp>
        <p:nvSpPr>
          <p:cNvPr id="5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/>
          <p:cNvSpPr>
            <a:spLocks noChangeAspect="1" noChangeArrowheads="1"/>
          </p:cNvSpPr>
          <p:nvPr/>
        </p:nvSpPr>
        <p:spPr bwMode="auto">
          <a:xfrm>
            <a:off x="4419599" y="1256071"/>
            <a:ext cx="2325329" cy="23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内容占位符 3"/>
          <p:cNvSpPr txBox="1"/>
          <p:nvPr/>
        </p:nvSpPr>
        <p:spPr>
          <a:xfrm>
            <a:off x="301826" y="1441016"/>
            <a:ext cx="8540348" cy="2032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ea"/>
              <a:buAutoNum type="circleNumDbPlain" startAt="5"/>
            </a:pPr>
            <a:r>
              <a:rPr lang="zh-CN" altLang="en-US" sz="1800" b="1" dirty="0">
                <a:solidFill>
                  <a:srgbClr val="FF0000"/>
                </a:solidFill>
              </a:rPr>
              <a:t>查看申请状态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申请人点击链接</a:t>
            </a:r>
            <a:r>
              <a:rPr lang="en-US" altLang="zh-CN" sz="1600" b="1" dirty="0">
                <a:hlinkClick r:id="rId2"/>
              </a:rPr>
              <a:t>https://ssc.sjtu.edu.cn/tag/23/app/8fec216d/list/7</a:t>
            </a:r>
            <a:r>
              <a:rPr lang="zh-CN" altLang="en-US" sz="1600" b="1" dirty="0"/>
              <a:t>，登陆一门式服务平台。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点击“</a:t>
            </a:r>
            <a:r>
              <a:rPr lang="zh-CN" altLang="en-US" sz="1600" b="1" dirty="0">
                <a:solidFill>
                  <a:srgbClr val="FF0000"/>
                </a:solidFill>
              </a:rPr>
              <a:t>我发起的</a:t>
            </a:r>
            <a:r>
              <a:rPr lang="zh-CN" altLang="en-US" sz="1600" b="1" dirty="0"/>
              <a:t>”即可查看审批进度。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</a:rPr>
              <a:t>如表单被拒绝，也可在本人表单中填写的邮箱里查看反馈邮件。</a:t>
            </a:r>
          </a:p>
          <a:p>
            <a:pPr lvl="1">
              <a:lnSpc>
                <a:spcPct val="150000"/>
              </a:lnSpc>
            </a:pPr>
            <a:endParaRPr lang="zh-CN" altLang="en-US" sz="1600" b="1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01AE3535-383A-4699-BB8C-E268EF16CBCA}"/>
              </a:ext>
            </a:extLst>
          </p:cNvPr>
          <p:cNvGrpSpPr/>
          <p:nvPr/>
        </p:nvGrpSpPr>
        <p:grpSpPr>
          <a:xfrm>
            <a:off x="1660353" y="3223895"/>
            <a:ext cx="5823294" cy="3424128"/>
            <a:chOff x="1660353" y="3223895"/>
            <a:chExt cx="5823294" cy="3424128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79217F63-DF4B-4CBD-8D17-940913CDF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0353" y="3223895"/>
              <a:ext cx="5823294" cy="3424128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3369468" y="3536421"/>
              <a:ext cx="388981" cy="25224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06540" y="3773201"/>
              <a:ext cx="2266707" cy="25224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23348" y="1816797"/>
            <a:ext cx="2419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</a:rPr>
              <a:t>谢 谢！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TAyMzJkOGNiMDEyZDQzM2FkNGM4ODJmZGE4NDczMDMifQ=="/>
</p:tagLst>
</file>

<file path=ppt/theme/theme1.xml><?xml version="1.0" encoding="utf-8"?>
<a:theme xmlns:a="http://schemas.openxmlformats.org/drawingml/2006/main" name="2016-VI主题">
  <a:themeElements>
    <a:clrScheme name="VI统一色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C8161E"/>
      </a:accent1>
      <a:accent2>
        <a:srgbClr val="F08300"/>
      </a:accent2>
      <a:accent3>
        <a:srgbClr val="FDD000"/>
      </a:accent3>
      <a:accent4>
        <a:srgbClr val="338D27"/>
      </a:accent4>
      <a:accent5>
        <a:srgbClr val="0086D1"/>
      </a:accent5>
      <a:accent6>
        <a:srgbClr val="004098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2016-VI主题</Template>
  <TotalTime>89</TotalTime>
  <Words>336</Words>
  <Application>Microsoft Office PowerPoint</Application>
  <PresentationFormat>全屏显示(4:3)</PresentationFormat>
  <Paragraphs>29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等线</vt:lpstr>
      <vt:lpstr>等线 Light</vt:lpstr>
      <vt:lpstr>微软雅黑</vt:lpstr>
      <vt:lpstr>Arial</vt:lpstr>
      <vt:lpstr>Calibri</vt:lpstr>
      <vt:lpstr>2016-VI主题</vt:lpstr>
      <vt:lpstr>“三好学生”“优秀学生干部” 一门式线上平台使用说明</vt:lpstr>
      <vt:lpstr>拟推荐人填写表单</vt:lpstr>
      <vt:lpstr>拟推荐人填写表单</vt:lpstr>
      <vt:lpstr>拟推荐人填写表单</vt:lpstr>
      <vt:lpstr>拟推荐人填写表单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达 黄</cp:lastModifiedBy>
  <cp:revision>190</cp:revision>
  <dcterms:created xsi:type="dcterms:W3CDTF">2016-01-21T16:32:00Z</dcterms:created>
  <dcterms:modified xsi:type="dcterms:W3CDTF">2023-09-19T06:42:47Z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FB77717D16534E77AAE6A86856FB4D27</vt:lpwstr>
  </property>
</Properties>
</file>